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99" r:id="rId4"/>
    <p:sldId id="300" r:id="rId5"/>
    <p:sldId id="301" r:id="rId6"/>
    <p:sldId id="264" r:id="rId7"/>
    <p:sldId id="302" r:id="rId8"/>
    <p:sldId id="303" r:id="rId9"/>
    <p:sldId id="297" r:id="rId10"/>
    <p:sldId id="265" r:id="rId11"/>
    <p:sldId id="266" r:id="rId12"/>
    <p:sldId id="288" r:id="rId13"/>
    <p:sldId id="267" r:id="rId14"/>
    <p:sldId id="268" r:id="rId15"/>
    <p:sldId id="310" r:id="rId16"/>
    <p:sldId id="269" r:id="rId17"/>
    <p:sldId id="270" r:id="rId18"/>
    <p:sldId id="271" r:id="rId19"/>
    <p:sldId id="272" r:id="rId20"/>
    <p:sldId id="304" r:id="rId21"/>
    <p:sldId id="273" r:id="rId22"/>
    <p:sldId id="305" r:id="rId23"/>
    <p:sldId id="274" r:id="rId24"/>
    <p:sldId id="289" r:id="rId25"/>
    <p:sldId id="290" r:id="rId26"/>
    <p:sldId id="275" r:id="rId27"/>
    <p:sldId id="295" r:id="rId28"/>
    <p:sldId id="306" r:id="rId29"/>
    <p:sldId id="276" r:id="rId30"/>
    <p:sldId id="291" r:id="rId31"/>
    <p:sldId id="293" r:id="rId32"/>
    <p:sldId id="307" r:id="rId33"/>
    <p:sldId id="277" r:id="rId34"/>
    <p:sldId id="278" r:id="rId35"/>
    <p:sldId id="280" r:id="rId36"/>
    <p:sldId id="279" r:id="rId37"/>
    <p:sldId id="282" r:id="rId38"/>
    <p:sldId id="308" r:id="rId39"/>
    <p:sldId id="283" r:id="rId40"/>
    <p:sldId id="309" r:id="rId41"/>
    <p:sldId id="284" r:id="rId42"/>
    <p:sldId id="311" r:id="rId43"/>
    <p:sldId id="285" r:id="rId44"/>
    <p:sldId id="312" r:id="rId45"/>
    <p:sldId id="313" r:id="rId46"/>
    <p:sldId id="28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83" d="100"/>
          <a:sy n="83" d="100"/>
        </p:scale>
        <p:origin x="-4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D9B65E6-1F4B-4A75-9604-93D44B5A0841}" type="datetimeFigureOut">
              <a:rPr lang="ru-RU" smtClean="0"/>
              <a:pPr/>
              <a:t>04.05.2011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4C62CDE-BC8C-4909-9BDE-1BB30A4EE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Documents%20and%20Settings\Admin\&#1056;&#1072;&#1073;&#1086;&#1095;&#1080;&#1081;%20&#1089;&#1090;&#1086;&#1083;\&#1044;&#1077;&#1090;&#1089;&#1082;&#1080;&#1081;%20&#1072;&#1083;&#1100;&#1073;&#1086;&#1084;\&#1085;&#1077;&#1072;&#1087;&#1086;&#1083;&#1080;&#1090;&#1072;&#1085;&#1089;&#1082;&#1072;&#1103;%20&#1087;&#1077;&#1089;&#1077;&#1085;&#1082;&#1072;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533400"/>
            <a:ext cx="3828830" cy="286816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br>
              <a:rPr lang="ru-RU" dirty="0" smtClean="0"/>
            </a:br>
            <a:r>
              <a:rPr lang="ru-RU" sz="3600" dirty="0" smtClean="0"/>
              <a:t>(1840 - 1893)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Великий, </a:t>
            </a:r>
          </a:p>
          <a:p>
            <a:r>
              <a:rPr lang="ru-RU" sz="3200" dirty="0" smtClean="0"/>
              <a:t>всемирно известный  русский композитор</a:t>
            </a:r>
            <a:endParaRPr lang="ru-RU" sz="3200" dirty="0"/>
          </a:p>
        </p:txBody>
      </p:sp>
      <p:pic>
        <p:nvPicPr>
          <p:cNvPr id="4" name="Рисунок 3" descr="C:\Documents and Settings\Admin\Рабочий стол\ЧАЙКОВСКИЙ\10 Музыка - жизнь моя!\01 П. И. Чайковский. Автор Н. Д. Кузнецо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14340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6446" y="533400"/>
            <a:ext cx="2685822" cy="2868168"/>
          </a:xfrm>
        </p:spPr>
        <p:txBody>
          <a:bodyPr/>
          <a:lstStyle/>
          <a:p>
            <a:r>
              <a:rPr lang="ru-RU" dirty="0" smtClean="0"/>
              <a:t>Володя Давыдов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3539864"/>
            <a:ext cx="2897088" cy="2746656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Племянник </a:t>
            </a:r>
          </a:p>
          <a:p>
            <a:r>
              <a:rPr lang="ru-RU" sz="2400" dirty="0" smtClean="0"/>
              <a:t>Петра Ильича Чайковского, которому </a:t>
            </a:r>
          </a:p>
          <a:p>
            <a:r>
              <a:rPr lang="ru-RU" sz="2400" dirty="0" smtClean="0"/>
              <a:t>он посвятил «Детский альбом»</a:t>
            </a:r>
            <a:endParaRPr lang="ru-RU" sz="2400" dirty="0"/>
          </a:p>
        </p:txBody>
      </p:sp>
      <p:pic>
        <p:nvPicPr>
          <p:cNvPr id="4" name="Рисунок 3" descr="C:\Documents and Settings\Admin\Рабочий стол\ЧАЙКОВСКИЙ\10 Музыка - жизнь моя!\10 a Владимир Львович Давыдов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478634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 anchor="t">
            <a:norm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«Зимнее утро»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6143644"/>
            <a:ext cx="6572296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и</a:t>
            </a:r>
            <a:r>
              <a:rPr lang="ru-RU" sz="2000" dirty="0" smtClean="0"/>
              <a:t>сполняет Килеева Елена Николаевна</a:t>
            </a: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904378"/>
            <a:ext cx="6786610" cy="51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 anchor="t">
            <a:norm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«Зимнее утро»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6500858" cy="518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 anchor="t">
            <a:norm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«Зимнее утро»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10716"/>
            <a:ext cx="7358114" cy="54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«Зимнее утро»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071546"/>
            <a:ext cx="757242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endParaRPr lang="ru-RU" dirty="0"/>
          </a:p>
        </p:txBody>
      </p:sp>
      <p:pic>
        <p:nvPicPr>
          <p:cNvPr id="4" name="Рисунок 3" descr="C:\Documents and Settings\Admin\Рабочий стол\ЧАЙКОВСКИЙ\10 Музыка - жизнь моя!\01 П. И. Чайковский. Автор Н. Д. Кузнец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35771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14414" y="285728"/>
            <a:ext cx="6255488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atin typeface="Comic Sans MS" pitchFamily="66" charset="0"/>
              </a:rPr>
              <a:t>«Утренняя молитва»</a:t>
            </a:r>
            <a:endParaRPr lang="ru-RU" i="1" dirty="0">
              <a:latin typeface="Comic Sans MS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71538" y="5929330"/>
            <a:ext cx="6255488" cy="38631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исполняет Абросимова Анастасия  </a:t>
            </a:r>
            <a:endParaRPr lang="ru-RU" sz="2400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14393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12" y="2428868"/>
            <a:ext cx="2428892" cy="1538278"/>
          </a:xfrm>
        </p:spPr>
        <p:txBody>
          <a:bodyPr anchor="t"/>
          <a:lstStyle/>
          <a:p>
            <a:r>
              <a:rPr lang="ru-RU" sz="3200" dirty="0" smtClean="0"/>
              <a:t>«Утренняя молитва»</a:t>
            </a:r>
            <a:endParaRPr lang="ru-RU" sz="3200" dirty="0"/>
          </a:p>
        </p:txBody>
      </p:sp>
      <p:pic>
        <p:nvPicPr>
          <p:cNvPr id="3" name="photo_nax" descr="Молитва испанки молодой Нажмите на изображение, чтобы посмотреть его на полном экране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464347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2844" y="2285992"/>
            <a:ext cx="2714644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«Утренняя молитва»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 b="3707"/>
          <a:stretch>
            <a:fillRect/>
          </a:stretch>
        </p:blipFill>
        <p:spPr bwMode="auto">
          <a:xfrm>
            <a:off x="3286116" y="142852"/>
            <a:ext cx="442915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«Утренняя молитва»</a:t>
            </a:r>
            <a:endParaRPr lang="ru-RU" dirty="0"/>
          </a:p>
        </p:txBody>
      </p:sp>
      <p:pic>
        <p:nvPicPr>
          <p:cNvPr id="5" name="Содержимое 4" descr="Файл:Raffael 051.jpg"/>
          <p:cNvPicPr>
            <a:picLocks noGrp="1"/>
          </p:cNvPicPr>
          <p:nvPr>
            <p:ph sz="half" idx="1"/>
          </p:nvPr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285721" y="1600200"/>
            <a:ext cx="3594308" cy="482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Арсени Виктор. &quot;РАДУЙСЯ, МАРИЯ...&quot; (&quot;AVE, MARIA...&quot;)"/>
          <p:cNvPicPr>
            <a:picLocks noGrp="1"/>
          </p:cNvPicPr>
          <p:nvPr>
            <p:ph sz="half" idx="2"/>
          </p:nvPr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281638" y="1600200"/>
            <a:ext cx="3505072" cy="482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1071546"/>
            <a:ext cx="2540488" cy="20574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Город воткинск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Вятская губерния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43636" y="3286124"/>
            <a:ext cx="2611926" cy="5739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Место рождения</a:t>
            </a:r>
          </a:p>
          <a:p>
            <a:r>
              <a:rPr lang="ru-RU" sz="1800" dirty="0" smtClean="0"/>
              <a:t> Петра Ильича Чайковского</a:t>
            </a:r>
          </a:p>
          <a:p>
            <a:endParaRPr lang="ru-RU" sz="1800" dirty="0"/>
          </a:p>
        </p:txBody>
      </p:sp>
      <p:pic>
        <p:nvPicPr>
          <p:cNvPr id="5" name="Содержимое 10" descr="C:\Documents and Settings\Admin\Рабочий стол\ЧАЙКОВСКИЙ\10 Музыка - жизнь моя!\03 a Воткинский завод.jpg"/>
          <p:cNvPicPr>
            <a:picLocks noGrp="1"/>
          </p:cNvPicPr>
          <p:nvPr>
            <p:ph type="pic" idx="1"/>
          </p:nvPr>
        </p:nvPicPr>
        <p:blipFill>
          <a:blip r:embed="rId2"/>
          <a:srcRect l="10359" t="9309" r="10359"/>
          <a:stretch>
            <a:fillRect/>
          </a:stretch>
        </p:blipFill>
        <p:spPr bwMode="auto">
          <a:xfrm>
            <a:off x="214282" y="714356"/>
            <a:ext cx="5715040" cy="478634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3632" t="2521" r="3752" b="4201"/>
          <a:stretch>
            <a:fillRect/>
          </a:stretch>
        </p:blipFill>
        <p:spPr bwMode="auto">
          <a:xfrm>
            <a:off x="428596" y="571480"/>
            <a:ext cx="3929090" cy="5701032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 smtClean="0"/>
              <a:t>«Марш деревянных солдатиков»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6215082"/>
            <a:ext cx="3887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Фатеева Арина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692948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Петр </a:t>
            </a:r>
            <a:r>
              <a:rPr lang="ru-RU" sz="2400" dirty="0" smtClean="0"/>
              <a:t>Ильич Чайковский</a:t>
            </a:r>
            <a:endParaRPr lang="ru-RU" sz="2400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2918"/>
            <a:ext cx="413385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«Болезнь куклы»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071678"/>
            <a:ext cx="1857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исполняет </a:t>
            </a:r>
          </a:p>
          <a:p>
            <a:pPr algn="ctr"/>
            <a:r>
              <a:rPr lang="ru-RU" sz="2400" dirty="0" smtClean="0"/>
              <a:t>Климова</a:t>
            </a:r>
          </a:p>
          <a:p>
            <a:pPr algn="ctr"/>
            <a:r>
              <a:rPr lang="ru-RU" sz="2400" dirty="0" smtClean="0"/>
              <a:t> Екатерина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928670"/>
            <a:ext cx="4448222" cy="556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8214" y="1071546"/>
            <a:ext cx="523828" cy="3929090"/>
          </a:xfrm>
        </p:spPr>
        <p:txBody>
          <a:bodyPr vert="vert" anchor="t">
            <a:normAutofit/>
          </a:bodyPr>
          <a:lstStyle/>
          <a:p>
            <a:pPr algn="ctr"/>
            <a:r>
              <a:rPr lang="ru-RU" sz="2400" dirty="0" smtClean="0"/>
              <a:t>«Болезнь куклы»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11296"/>
          <a:stretch>
            <a:fillRect/>
          </a:stretch>
        </p:blipFill>
        <p:spPr bwMode="auto">
          <a:xfrm>
            <a:off x="1643043" y="166852"/>
            <a:ext cx="5000660" cy="648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8214" y="785794"/>
            <a:ext cx="571504" cy="5037786"/>
          </a:xfrm>
        </p:spPr>
        <p:txBody>
          <a:bodyPr vert="vert" anchor="t">
            <a:normAutofit/>
          </a:bodyPr>
          <a:lstStyle/>
          <a:p>
            <a:pPr algn="ctr"/>
            <a:r>
              <a:rPr lang="ru-RU" sz="2400" dirty="0" smtClean="0"/>
              <a:t>«Болезнь куклы»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2182" b="11636"/>
          <a:stretch>
            <a:fillRect/>
          </a:stretch>
        </p:blipFill>
        <p:spPr bwMode="auto">
          <a:xfrm>
            <a:off x="1785918" y="221823"/>
            <a:ext cx="5554283" cy="638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«Похороны куклы»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2571744"/>
            <a:ext cx="2117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исполняет </a:t>
            </a:r>
          </a:p>
          <a:p>
            <a:pPr algn="ctr"/>
            <a:r>
              <a:rPr lang="ru-RU" sz="2400" dirty="0" smtClean="0"/>
              <a:t>Климова</a:t>
            </a:r>
          </a:p>
          <a:p>
            <a:pPr algn="ctr"/>
            <a:r>
              <a:rPr lang="ru-RU" sz="2400" dirty="0" smtClean="0"/>
              <a:t> Екатерина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4000528" cy="554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76" y="500042"/>
            <a:ext cx="623870" cy="5823604"/>
          </a:xfrm>
        </p:spPr>
        <p:txBody>
          <a:bodyPr vert="vert" anchor="t">
            <a:normAutofit fontScale="90000"/>
          </a:bodyPr>
          <a:lstStyle/>
          <a:p>
            <a:pPr algn="ctr"/>
            <a:r>
              <a:rPr lang="ru-RU" dirty="0" smtClean="0"/>
              <a:t>«Похороны куклы»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7095908" cy="50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lum bright="39000"/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extrusionH="76200" prstMaterial="translucentPowder">
            <a:bevelT w="203200" h="50800" prst="softRound"/>
            <a:extrusionClr>
              <a:schemeClr val="tx1">
                <a:lumMod val="95000"/>
                <a:lumOff val="5000"/>
              </a:schemeClr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4143404" cy="11012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Петр </a:t>
            </a:r>
            <a:r>
              <a:rPr lang="ru-RU" sz="2800" dirty="0" smtClean="0"/>
              <a:t>Ильич Чайковский</a:t>
            </a: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214778">
            <a:off x="9265" y="247896"/>
            <a:ext cx="4781353" cy="619735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«Новая кукла»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6215082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Рябцева Наталья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928670"/>
            <a:ext cx="4865455" cy="528526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1071546"/>
            <a:ext cx="2857520" cy="2057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Дом, в котором прошли детские годы композитора</a:t>
            </a:r>
            <a:endParaRPr lang="ru-RU" sz="28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2548" r="22548"/>
          <a:stretch>
            <a:fillRect/>
          </a:stretch>
        </p:blipFill>
        <p:spPr bwMode="auto">
          <a:xfrm>
            <a:off x="285720" y="663040"/>
            <a:ext cx="5643602" cy="564360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Admin\Рабочий стол\ЧАЙКОВСКИЙ\10 Музыка - жизнь моя!\01 П. И. Чайковский. Автор Н. Д. Кузнец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357562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76" y="1000108"/>
            <a:ext cx="695308" cy="4180530"/>
          </a:xfrm>
        </p:spPr>
        <p:txBody>
          <a:bodyPr vert="vert" anchor="t">
            <a:normAutofit/>
          </a:bodyPr>
          <a:lstStyle/>
          <a:p>
            <a:r>
              <a:rPr lang="ru-RU" dirty="0" smtClean="0"/>
              <a:t>«Новая кукла»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85728"/>
            <a:ext cx="4714908" cy="628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76" y="857232"/>
            <a:ext cx="695308" cy="4823472"/>
          </a:xfrm>
        </p:spPr>
        <p:txBody>
          <a:bodyPr vert="vert" anchor="t">
            <a:normAutofit/>
          </a:bodyPr>
          <a:lstStyle/>
          <a:p>
            <a:pPr algn="ctr"/>
            <a:r>
              <a:rPr lang="ru-RU" dirty="0" smtClean="0"/>
              <a:t>«Новая кукла»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2833" t="1596" r="28707" b="5850"/>
          <a:stretch>
            <a:fillRect/>
          </a:stretch>
        </p:blipFill>
        <p:spPr bwMode="auto">
          <a:xfrm>
            <a:off x="1571604" y="203836"/>
            <a:ext cx="4500594" cy="636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endParaRPr lang="ru-RU" dirty="0"/>
          </a:p>
        </p:txBody>
      </p:sp>
      <p:pic>
        <p:nvPicPr>
          <p:cNvPr id="3074" name="Picture 2" descr="C:\Documents and Settings\Admin\Рабочий стол\ЧАЙКОВСКИЙ\10 Музыка - жизнь моя!\28 П. И. Чайковский. Художник  Н. Д. Кузнецов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6946"/>
            <a:ext cx="4429156" cy="5973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«Вальс»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6143644"/>
            <a:ext cx="3534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</a:t>
            </a:r>
            <a:r>
              <a:rPr lang="ru-RU" sz="2400" dirty="0" err="1" smtClean="0"/>
              <a:t>Лапов</a:t>
            </a:r>
            <a:r>
              <a:rPr lang="ru-RU" sz="2400" dirty="0" smtClean="0"/>
              <a:t> Антон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36392"/>
            <a:ext cx="6643734" cy="489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«Полька»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6143644"/>
            <a:ext cx="3895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</a:t>
            </a:r>
            <a:r>
              <a:rPr lang="ru-RU" sz="2400" dirty="0" err="1" smtClean="0"/>
              <a:t>Типсина</a:t>
            </a:r>
            <a:r>
              <a:rPr lang="ru-RU" sz="2400" dirty="0" smtClean="0"/>
              <a:t> Алёна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85860"/>
            <a:ext cx="4214842" cy="4429156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4" y="500042"/>
            <a:ext cx="3643338" cy="2868168"/>
          </a:xfrm>
        </p:spPr>
        <p:txBody>
          <a:bodyPr/>
          <a:lstStyle/>
          <a:p>
            <a:r>
              <a:rPr lang="ru-RU" dirty="0" smtClean="0"/>
              <a:t>Петр Ильич Чайковский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3539864"/>
            <a:ext cx="3111402" cy="1101248"/>
          </a:xfrm>
        </p:spPr>
        <p:txBody>
          <a:bodyPr/>
          <a:lstStyle/>
          <a:p>
            <a:r>
              <a:rPr lang="ru-RU" dirty="0" smtClean="0"/>
              <a:t>любил путешествовать </a:t>
            </a:r>
          </a:p>
          <a:p>
            <a:r>
              <a:rPr lang="ru-RU" dirty="0" smtClean="0"/>
              <a:t>по Европе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57203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Comic Sans MS" pitchFamily="66" charset="0"/>
              </a:rPr>
              <a:t>«Немецкая песенка»</a:t>
            </a:r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6143644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Леонтьева Юлия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6157038" cy="4713982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«Неаполитанская песенка»</a:t>
            </a:r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6143644"/>
            <a:ext cx="4580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</a:t>
            </a:r>
            <a:r>
              <a:rPr lang="ru-RU" sz="2400" dirty="0" err="1" smtClean="0"/>
              <a:t>Фатыхов</a:t>
            </a:r>
            <a:r>
              <a:rPr lang="ru-RU" sz="2400" dirty="0" smtClean="0"/>
              <a:t> Александр</a:t>
            </a:r>
            <a:endParaRPr lang="ru-RU" sz="2400" dirty="0"/>
          </a:p>
        </p:txBody>
      </p:sp>
      <p:pic>
        <p:nvPicPr>
          <p:cNvPr id="5" name="неаполитанская песенка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397299"/>
            <a:ext cx="6143667" cy="462918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528210" y="98747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785794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72198" y="2643182"/>
            <a:ext cx="2397022" cy="857256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</a:t>
            </a:r>
          </a:p>
          <a:p>
            <a:r>
              <a:rPr lang="ru-RU" dirty="0" smtClean="0"/>
              <a:t>Чайковский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357430"/>
            <a:ext cx="57054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ЧАЙКОВСКИЙ\10 Музыка - жизнь моя!\01 П. И. Чайковский. Автор Н. Д. Кузнец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429000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«Старинная французская песенка»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1857364"/>
            <a:ext cx="2160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исполняет</a:t>
            </a:r>
          </a:p>
          <a:p>
            <a:pPr algn="ctr"/>
            <a:r>
              <a:rPr lang="ru-RU" sz="2400" dirty="0" smtClean="0"/>
              <a:t> Казанцев Андрей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380407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2132" y="2000240"/>
            <a:ext cx="3400202" cy="140132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Семья Чайковских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6858016" y="3500438"/>
            <a:ext cx="1896956" cy="674954"/>
          </a:xfrm>
        </p:spPr>
        <p:txBody>
          <a:bodyPr/>
          <a:lstStyle/>
          <a:p>
            <a:pPr lvl="0"/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1848 год.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8932" b="8932"/>
          <a:stretch>
            <a:fillRect/>
          </a:stretch>
        </p:blipFill>
        <p:spPr bwMode="auto">
          <a:xfrm>
            <a:off x="214282" y="571480"/>
            <a:ext cx="5286412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endParaRPr lang="ru-RU" dirty="0"/>
          </a:p>
        </p:txBody>
      </p:sp>
      <p:pic>
        <p:nvPicPr>
          <p:cNvPr id="6" name="Picture 2" descr="C:\Documents and Settings\Admin\Рабочий стол\ЧАЙКОВСКИЙ\10 Музыка - жизнь моя!\01 П. И. Чайковск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93313">
            <a:off x="214282" y="500042"/>
            <a:ext cx="4833937" cy="6035675"/>
          </a:xfrm>
          <a:prstGeom prst="rect">
            <a:avLst/>
          </a:prstGeom>
          <a:ln w="762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«Баба Яга»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6143644"/>
            <a:ext cx="5660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исполняет Килеева Елена Николаевна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4688" b="15624"/>
          <a:stretch>
            <a:fillRect/>
          </a:stretch>
        </p:blipFill>
        <p:spPr bwMode="auto">
          <a:xfrm>
            <a:off x="1714480" y="909963"/>
            <a:ext cx="4857784" cy="517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lum contrast="-36000"/>
          </a:blip>
          <a:srcRect l="5452" t="5797" r="15558" b="6418"/>
          <a:stretch>
            <a:fillRect/>
          </a:stretch>
        </p:blipFill>
        <p:spPr bwMode="auto">
          <a:xfrm rot="-120000">
            <a:off x="3385334" y="124604"/>
            <a:ext cx="576001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1428736"/>
            <a:ext cx="3971706" cy="1544204"/>
          </a:xfrm>
        </p:spPr>
        <p:txBody>
          <a:bodyPr/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«Детский альбом»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539864"/>
            <a:ext cx="3968658" cy="1101248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4214842" cy="5715040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«Сладкая грёза»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6000768"/>
            <a:ext cx="4464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исполняют </a:t>
            </a:r>
            <a:r>
              <a:rPr lang="ru-RU" sz="2000" dirty="0" smtClean="0"/>
              <a:t>Елецкая </a:t>
            </a:r>
            <a:r>
              <a:rPr lang="ru-RU" sz="2000" dirty="0" err="1" smtClean="0"/>
              <a:t>Анжелика</a:t>
            </a:r>
            <a:endParaRPr lang="ru-RU" sz="2000" dirty="0" smtClean="0"/>
          </a:p>
          <a:p>
            <a:pPr algn="ctr"/>
            <a:r>
              <a:rPr lang="ru-RU" sz="2000" dirty="0" smtClean="0"/>
              <a:t> и Корниенко Ирина Александровна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7143800" cy="49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«Сладкая грёза»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4" descr="D:\Мои документы\Мои рисунки\05_12_0.JPEG"/>
          <p:cNvPicPr/>
          <p:nvPr/>
        </p:nvPicPr>
        <p:blipFill>
          <a:blip r:embed="rId2"/>
          <a:srcRect l="25013" t="17599" r="17745" b="21795"/>
          <a:stretch>
            <a:fillRect/>
          </a:stretch>
        </p:blipFill>
        <p:spPr bwMode="auto">
          <a:xfrm>
            <a:off x="1357290" y="928670"/>
            <a:ext cx="557216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«Сладкая грёза»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Рисунок 3" descr="D:\Мои документы\Мои рисунки\05_12_1.JPEG"/>
          <p:cNvPicPr/>
          <p:nvPr/>
        </p:nvPicPr>
        <p:blipFill>
          <a:blip r:embed="rId2"/>
          <a:srcRect l="9781" t="18783" r="40008" b="45051"/>
          <a:stretch>
            <a:fillRect/>
          </a:stretch>
        </p:blipFill>
        <p:spPr bwMode="auto">
          <a:xfrm>
            <a:off x="571472" y="857232"/>
            <a:ext cx="707236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1857364"/>
            <a:ext cx="4033830" cy="1510846"/>
          </a:xfrm>
        </p:spPr>
        <p:txBody>
          <a:bodyPr/>
          <a:lstStyle/>
          <a:p>
            <a:r>
              <a:rPr lang="ru-RU" dirty="0" smtClean="0"/>
              <a:t>Петр </a:t>
            </a:r>
            <a:r>
              <a:rPr lang="ru-RU" dirty="0" smtClean="0"/>
              <a:t>Ильич Чайковский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571876"/>
            <a:ext cx="4254410" cy="2071702"/>
          </a:xfrm>
        </p:spPr>
        <p:txBody>
          <a:bodyPr>
            <a:noAutofit/>
          </a:bodyPr>
          <a:lstStyle/>
          <a:p>
            <a:r>
              <a:rPr lang="ru-RU" sz="2800" dirty="0" smtClean="0"/>
              <a:t>170 лет </a:t>
            </a:r>
          </a:p>
          <a:p>
            <a:r>
              <a:rPr lang="ru-RU" sz="2800" dirty="0" smtClean="0"/>
              <a:t>со дня рождения </a:t>
            </a:r>
          </a:p>
          <a:p>
            <a:r>
              <a:rPr lang="ru-RU" sz="2800" dirty="0" smtClean="0"/>
              <a:t>великого русского композитора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6434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57752" y="357166"/>
            <a:ext cx="4033830" cy="1510846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2010</a:t>
            </a:r>
            <a:r>
              <a:rPr kumimoji="0" lang="ru-RU" sz="4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200" b="1" i="0" u="none" strike="noStrike" kern="1200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год</a:t>
            </a:r>
            <a:endParaRPr kumimoji="0" lang="ru-RU" sz="4200" b="1" i="0" u="none" strike="noStrike" kern="1200" cap="all" spc="0" normalizeH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2132" y="3786190"/>
            <a:ext cx="3328764" cy="175851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«Начало.   Семья Чайковских»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6858016" y="5715016"/>
            <a:ext cx="1896956" cy="67495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Художник Я.В. Козлов</a:t>
            </a:r>
          </a:p>
          <a:p>
            <a:endParaRPr lang="ru-RU" dirty="0"/>
          </a:p>
        </p:txBody>
      </p:sp>
      <p:pic>
        <p:nvPicPr>
          <p:cNvPr id="5" name="Содержимое 3" descr="C:\Documents and Settings\Admin\Рабочий стол\ЧАЙКОВСКИЙ\10 Музыка - жизнь моя!\03 c Начало (Семья Чайковских). Художник Я.В. Козлов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720" y="1142984"/>
            <a:ext cx="5286412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5286380" y="533400"/>
            <a:ext cx="3185888" cy="2868168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Петя Чайковский - будущая гордость России. 1859 год.</a:t>
            </a:r>
            <a:br>
              <a:rPr lang="ru-RU" sz="2400" dirty="0" smtClean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5643570" y="3539864"/>
            <a:ext cx="2825650" cy="11012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После окончания училища правоведения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4" name="Содержимое 13"/>
          <p:cNvPicPr>
            <a:picLocks noGrp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357718" cy="61436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86058"/>
            <a:ext cx="3214710" cy="18573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Петр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Ильич Чайковский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86380" y="1785926"/>
            <a:ext cx="2750288" cy="743507"/>
          </a:xfrm>
        </p:spPr>
        <p:txBody>
          <a:bodyPr/>
          <a:lstStyle/>
          <a:p>
            <a:r>
              <a:rPr lang="ru-RU" dirty="0" smtClean="0"/>
              <a:t>Композитор, педагог, дирижер</a:t>
            </a:r>
            <a:endParaRPr lang="ru-RU" dirty="0"/>
          </a:p>
        </p:txBody>
      </p:sp>
      <p:pic>
        <p:nvPicPr>
          <p:cNvPr id="1026" name="Picture 2" descr="C:\Documents and Settings\Admin\Рабочий стол\ЧАЙКОВСКИЙ\10 Музыка - жизнь моя!\01 П. И. Чайковск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4833937" cy="60356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714885"/>
            <a:ext cx="6255488" cy="1214446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dirty="0" smtClean="0"/>
              <a:t>Памятник </a:t>
            </a:r>
            <a:br>
              <a:rPr lang="ru-RU" sz="3200" dirty="0" smtClean="0"/>
            </a:br>
            <a:r>
              <a:rPr lang="ru-RU" sz="3200" dirty="0" smtClean="0"/>
              <a:t>п.и. Чайковскому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57166"/>
            <a:ext cx="5715000" cy="4191000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5857892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установлен в 1954 году в Москве (скульптор В.И.Мухина)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«Детский альбом» 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24 пьесы для фортепиано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57158" y="5643578"/>
            <a:ext cx="3620482" cy="68102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Обложка первого выпуска нот «Детского альбома»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178808" y="5643578"/>
            <a:ext cx="3520440" cy="68102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Обложка  выпуска нот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1976 г.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571472" y="1500174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2947985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895</TotalTime>
  <Words>332</Words>
  <Application>Microsoft Office PowerPoint</Application>
  <PresentationFormat>Экран (4:3)</PresentationFormat>
  <Paragraphs>95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Изящная</vt:lpstr>
      <vt:lpstr>Петр Ильич Чайковский (1840 - 1893)  </vt:lpstr>
      <vt:lpstr>Город воткинск Вятская губерния</vt:lpstr>
      <vt:lpstr>Дом, в котором прошли детские годы композитора</vt:lpstr>
      <vt:lpstr>Семья Чайковских</vt:lpstr>
      <vt:lpstr>«Начало.   Семья Чайковских»</vt:lpstr>
      <vt:lpstr>Петя Чайковский - будущая гордость России. 1859 год. </vt:lpstr>
      <vt:lpstr>Петр  Ильич Чайковский</vt:lpstr>
      <vt:lpstr>Памятник  п.и. Чайковскому</vt:lpstr>
      <vt:lpstr>«Детский альбом»  24 пьесы для фортепиано</vt:lpstr>
      <vt:lpstr>Володя Давыдов</vt:lpstr>
      <vt:lpstr>«Зимнее утро»</vt:lpstr>
      <vt:lpstr>«Зимнее утро»</vt:lpstr>
      <vt:lpstr>«Зимнее утро»</vt:lpstr>
      <vt:lpstr>«Зимнее утро»</vt:lpstr>
      <vt:lpstr>«Детский альбом»</vt:lpstr>
      <vt:lpstr>«Утренняя молитва»</vt:lpstr>
      <vt:lpstr>«Утренняя молитва»</vt:lpstr>
      <vt:lpstr>«Утренняя молитва»</vt:lpstr>
      <vt:lpstr>«Утренняя молитва»</vt:lpstr>
      <vt:lpstr>«Детский альбом»</vt:lpstr>
      <vt:lpstr>«Марш деревянных солдатиков»</vt:lpstr>
      <vt:lpstr>«Детский альбом»</vt:lpstr>
      <vt:lpstr>«Болезнь куклы»</vt:lpstr>
      <vt:lpstr>«Болезнь куклы»</vt:lpstr>
      <vt:lpstr>«Болезнь куклы»</vt:lpstr>
      <vt:lpstr>«Похороны куклы»</vt:lpstr>
      <vt:lpstr>«Похороны куклы»</vt:lpstr>
      <vt:lpstr>«Детский альбом»</vt:lpstr>
      <vt:lpstr>«Новая кукла»</vt:lpstr>
      <vt:lpstr>«Новая кукла»</vt:lpstr>
      <vt:lpstr>«Новая кукла»</vt:lpstr>
      <vt:lpstr>«Детский альбом»</vt:lpstr>
      <vt:lpstr>«Вальс»</vt:lpstr>
      <vt:lpstr>«Полька» </vt:lpstr>
      <vt:lpstr>Петр Ильич Чайковский</vt:lpstr>
      <vt:lpstr>«Немецкая песенка» </vt:lpstr>
      <vt:lpstr>«Неаполитанская песенка» </vt:lpstr>
      <vt:lpstr>«Детский альбом»</vt:lpstr>
      <vt:lpstr>«Старинная французская песенка»</vt:lpstr>
      <vt:lpstr>«Детский альбом»</vt:lpstr>
      <vt:lpstr>«Баба Яга»</vt:lpstr>
      <vt:lpstr>«Детский альбом»</vt:lpstr>
      <vt:lpstr>«Сладкая грёза»</vt:lpstr>
      <vt:lpstr>«Сладкая грёза»</vt:lpstr>
      <vt:lpstr>«Сладкая грёза»</vt:lpstr>
      <vt:lpstr>Петр Ильич Чайковский 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Пётр Ильич Чайковский (1840 - 1893)  </dc:title>
  <dc:creator>User</dc:creator>
  <cp:lastModifiedBy>Admin</cp:lastModifiedBy>
  <cp:revision>90</cp:revision>
  <dcterms:created xsi:type="dcterms:W3CDTF">2010-05-09T19:14:31Z</dcterms:created>
  <dcterms:modified xsi:type="dcterms:W3CDTF">2011-05-04T07:18:39Z</dcterms:modified>
</cp:coreProperties>
</file>